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6"/>
  </p:notesMasterIdLst>
  <p:sldIdLst>
    <p:sldId id="257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2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fan\Downloads\%23Matches%20by%20Tourney%20Nam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fan\Downloads\%23Matches%20by%20Tourney%20Nam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fan\Downloads\%23Matches%20by%20Tourney%20Name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fan\Downloads\%23Matches%20by%20Tourney%20Name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sz="1400" b="0" dirty="0">
                <a:latin typeface="Arial" panose="020B0604020202020204" pitchFamily="34" charset="0"/>
                <a:cs typeface="Arial" panose="020B0604020202020204" pitchFamily="34" charset="0"/>
              </a:rPr>
              <a:t>Qinwen Zheng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Rank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Sheet2!$A$2:$A$8</c:f>
              <c:numCache>
                <c:formatCode>General</c:formatCod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numCache>
            </c:numRef>
          </c:cat>
          <c:val>
            <c:numRef>
              <c:f>Sheet2!$B$2:$B$8</c:f>
              <c:numCache>
                <c:formatCode>General</c:formatCode>
                <c:ptCount val="7"/>
                <c:pt idx="0">
                  <c:v>933</c:v>
                </c:pt>
                <c:pt idx="1">
                  <c:v>649</c:v>
                </c:pt>
                <c:pt idx="2">
                  <c:v>324</c:v>
                </c:pt>
                <c:pt idx="3">
                  <c:v>143</c:v>
                </c:pt>
                <c:pt idx="4">
                  <c:v>25</c:v>
                </c:pt>
                <c:pt idx="5">
                  <c:v>15</c:v>
                </c:pt>
                <c:pt idx="6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21-4027-BB39-7643B4B0F76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30180975"/>
        <c:axId val="1130179055"/>
      </c:lineChart>
      <c:catAx>
        <c:axId val="1130180975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0179055"/>
        <c:crosses val="autoZero"/>
        <c:auto val="1"/>
        <c:lblAlgn val="ctr"/>
        <c:lblOffset val="100"/>
        <c:noMultiLvlLbl val="0"/>
      </c:catAx>
      <c:valAx>
        <c:axId val="113017905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01809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sz="1400" b="0" dirty="0">
                <a:latin typeface="Arial" panose="020B0604020202020204" pitchFamily="34" charset="0"/>
                <a:cs typeface="Arial" panose="020B0604020202020204" pitchFamily="34" charset="0"/>
              </a:rPr>
              <a:t>Mirra Andreeva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Sheet3!$C$1</c:f>
              <c:strCache>
                <c:ptCount val="1"/>
                <c:pt idx="0">
                  <c:v>Rank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Sheet3!$B$2:$B$4</c:f>
              <c:numCache>
                <c:formatCode>General</c:formatCode>
                <c:ptCount val="3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</c:numCache>
            </c:numRef>
          </c:cat>
          <c:val>
            <c:numRef>
              <c:f>Sheet3!$C$2:$C$4</c:f>
              <c:numCache>
                <c:formatCode>General</c:formatCode>
                <c:ptCount val="3"/>
                <c:pt idx="0">
                  <c:v>293</c:v>
                </c:pt>
                <c:pt idx="1">
                  <c:v>46</c:v>
                </c:pt>
                <c:pt idx="2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03-45F5-94AC-A9387C34812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36121151"/>
        <c:axId val="736121631"/>
      </c:lineChart>
      <c:catAx>
        <c:axId val="73612115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121631"/>
        <c:crosses val="autoZero"/>
        <c:auto val="1"/>
        <c:lblAlgn val="ctr"/>
        <c:lblOffset val="100"/>
        <c:noMultiLvlLbl val="0"/>
      </c:catAx>
      <c:valAx>
        <c:axId val="73612163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121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sz="1400" b="0" i="0" u="none" strike="noStrike" cap="none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Linda Nosková</a:t>
            </a:r>
            <a:r>
              <a:rPr lang="en-ZA" sz="1400" b="1" i="0" u="none" strike="noStrike" cap="none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Sheet4!$H$2</c:f>
              <c:strCache>
                <c:ptCount val="1"/>
                <c:pt idx="0">
                  <c:v>Rank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26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F641-4C0F-BEE1-8E7ADD24D4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Sheet4!$G$3:$G$7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</c:numCache>
            </c:numRef>
          </c:cat>
          <c:val>
            <c:numRef>
              <c:f>Sheet4!$H$3:$H$7</c:f>
              <c:numCache>
                <c:formatCode>General</c:formatCode>
                <c:ptCount val="5"/>
                <c:pt idx="0">
                  <c:v>1027</c:v>
                </c:pt>
                <c:pt idx="1">
                  <c:v>317</c:v>
                </c:pt>
                <c:pt idx="2">
                  <c:v>91</c:v>
                </c:pt>
                <c:pt idx="3">
                  <c:v>41</c:v>
                </c:pt>
                <c:pt idx="4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41-4C0F-BEE1-8E7ADD24D47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4071647"/>
        <c:axId val="1374071167"/>
      </c:lineChart>
      <c:catAx>
        <c:axId val="137407164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071167"/>
        <c:crosses val="autoZero"/>
        <c:auto val="1"/>
        <c:lblAlgn val="ctr"/>
        <c:lblOffset val="100"/>
        <c:noMultiLvlLbl val="0"/>
      </c:catAx>
      <c:valAx>
        <c:axId val="137407116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071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Narrow" panose="020B0606020202030204" pitchFamily="34" charset="0"/>
              </a:rPr>
              <a:t>Coco Gauff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Rank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Sheet1!$D$2:$D$8</c:f>
              <c:numCache>
                <c:formatCode>General</c:formatCod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0">
                  <c:v>875</c:v>
                </c:pt>
                <c:pt idx="1">
                  <c:v>68</c:v>
                </c:pt>
                <c:pt idx="2">
                  <c:v>48</c:v>
                </c:pt>
                <c:pt idx="3">
                  <c:v>22</c:v>
                </c:pt>
                <c:pt idx="4">
                  <c:v>7</c:v>
                </c:pt>
                <c:pt idx="5">
                  <c:v>3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7A-4B36-8E89-D99BD7A64A4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360487855"/>
        <c:axId val="1360471535"/>
      </c:scatterChart>
      <c:valAx>
        <c:axId val="1360487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471535"/>
        <c:crosses val="autoZero"/>
        <c:crossBetween val="midCat"/>
      </c:valAx>
      <c:valAx>
        <c:axId val="136047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487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613C1-FF9A-4587-95C3-5FC0EAC4F109}" type="doc">
      <dgm:prSet loTypeId="urn:microsoft.com/office/officeart/2005/8/layout/cycle7" loCatId="cycle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ZA"/>
        </a:p>
      </dgm:t>
    </dgm:pt>
    <dgm:pt modelId="{0EFDA20F-B860-4A77-961A-3A41B42FBCF6}">
      <dgm:prSet/>
      <dgm:spPr/>
      <dgm:t>
        <a:bodyPr/>
        <a:lstStyle/>
        <a:p>
          <a:r>
            <a:rPr lang="en-ZA">
              <a:latin typeface="Arial Narrow" panose="020B0606020202030204" pitchFamily="34" charset="0"/>
            </a:rPr>
            <a:t>Age </a:t>
          </a:r>
        </a:p>
      </dgm:t>
    </dgm:pt>
    <dgm:pt modelId="{1F601889-1873-4FA7-947E-0BF23ED8B479}" type="parTrans" cxnId="{8C5489A3-0CAA-469D-B684-0E7F04CCE5EB}">
      <dgm:prSet/>
      <dgm:spPr/>
      <dgm:t>
        <a:bodyPr/>
        <a:lstStyle/>
        <a:p>
          <a:endParaRPr lang="en-ZA"/>
        </a:p>
      </dgm:t>
    </dgm:pt>
    <dgm:pt modelId="{F15A0A02-A913-4005-87D7-2C3785B12967}" type="sibTrans" cxnId="{8C5489A3-0CAA-469D-B684-0E7F04CCE5EB}">
      <dgm:prSet/>
      <dgm:spPr/>
      <dgm:t>
        <a:bodyPr/>
        <a:lstStyle/>
        <a:p>
          <a:endParaRPr lang="en-ZA"/>
        </a:p>
      </dgm:t>
    </dgm:pt>
    <dgm:pt modelId="{9E90EB5A-B634-4D5A-B051-9A39BF4DC4EA}">
      <dgm:prSet/>
      <dgm:spPr/>
      <dgm:t>
        <a:bodyPr/>
        <a:lstStyle/>
        <a:p>
          <a:r>
            <a:rPr lang="en-ZA">
              <a:latin typeface="Arial Narrow" panose="020B0606020202030204" pitchFamily="34" charset="0"/>
            </a:rPr>
            <a:t>Ranking </a:t>
          </a:r>
        </a:p>
      </dgm:t>
    </dgm:pt>
    <dgm:pt modelId="{FAAA664D-BDCE-488B-A700-85FD98D3E3CE}" type="parTrans" cxnId="{93FFB1DF-42AD-4FCB-88A3-23328F5B0E63}">
      <dgm:prSet/>
      <dgm:spPr/>
      <dgm:t>
        <a:bodyPr/>
        <a:lstStyle/>
        <a:p>
          <a:endParaRPr lang="en-ZA"/>
        </a:p>
      </dgm:t>
    </dgm:pt>
    <dgm:pt modelId="{8474AB98-30D0-437B-A1AD-B41E3A00909A}" type="sibTrans" cxnId="{93FFB1DF-42AD-4FCB-88A3-23328F5B0E63}">
      <dgm:prSet/>
      <dgm:spPr/>
      <dgm:t>
        <a:bodyPr/>
        <a:lstStyle/>
        <a:p>
          <a:endParaRPr lang="en-ZA"/>
        </a:p>
      </dgm:t>
    </dgm:pt>
    <dgm:pt modelId="{EBBB8C77-AF46-4113-B6B1-CC185547E047}">
      <dgm:prSet/>
      <dgm:spPr/>
      <dgm:t>
        <a:bodyPr/>
        <a:lstStyle/>
        <a:p>
          <a:r>
            <a:rPr lang="en-ZA">
              <a:latin typeface="Arial Narrow" panose="020B0606020202030204" pitchFamily="34" charset="0"/>
            </a:rPr>
            <a:t>Ramp up</a:t>
          </a:r>
        </a:p>
      </dgm:t>
    </dgm:pt>
    <dgm:pt modelId="{6ACC7EBC-727D-4B6C-AF99-35FDDDD35569}" type="parTrans" cxnId="{3F4E4081-B3C9-4FF2-BCA1-466289B9ED8C}">
      <dgm:prSet/>
      <dgm:spPr/>
      <dgm:t>
        <a:bodyPr/>
        <a:lstStyle/>
        <a:p>
          <a:endParaRPr lang="en-ZA"/>
        </a:p>
      </dgm:t>
    </dgm:pt>
    <dgm:pt modelId="{8837DF45-36E0-49A6-A375-7DB1E9C4DE02}" type="sibTrans" cxnId="{3F4E4081-B3C9-4FF2-BCA1-466289B9ED8C}">
      <dgm:prSet/>
      <dgm:spPr/>
      <dgm:t>
        <a:bodyPr/>
        <a:lstStyle/>
        <a:p>
          <a:endParaRPr lang="en-ZA"/>
        </a:p>
      </dgm:t>
    </dgm:pt>
    <dgm:pt modelId="{48CFF1AC-EC23-4C93-A403-ED232D1DE8E7}">
      <dgm:prSet/>
      <dgm:spPr/>
      <dgm:t>
        <a:bodyPr/>
        <a:lstStyle/>
        <a:p>
          <a:r>
            <a:rPr lang="en-ZA">
              <a:latin typeface="Arial Narrow" panose="020B0606020202030204" pitchFamily="34" charset="0"/>
            </a:rPr>
            <a:t>Performance progression</a:t>
          </a:r>
        </a:p>
      </dgm:t>
    </dgm:pt>
    <dgm:pt modelId="{A90FED81-AE53-4574-BE6E-EDD97D5637E1}" type="parTrans" cxnId="{74EDF294-600A-41C4-A1EE-89B3A27C04B6}">
      <dgm:prSet/>
      <dgm:spPr/>
      <dgm:t>
        <a:bodyPr/>
        <a:lstStyle/>
        <a:p>
          <a:endParaRPr lang="en-ZA"/>
        </a:p>
      </dgm:t>
    </dgm:pt>
    <dgm:pt modelId="{7D46B47B-5400-4807-A13C-ABAFFF4479CC}" type="sibTrans" cxnId="{74EDF294-600A-41C4-A1EE-89B3A27C04B6}">
      <dgm:prSet/>
      <dgm:spPr/>
      <dgm:t>
        <a:bodyPr/>
        <a:lstStyle/>
        <a:p>
          <a:endParaRPr lang="en-ZA"/>
        </a:p>
      </dgm:t>
    </dgm:pt>
    <dgm:pt modelId="{59ABF020-B2BC-46EA-A6B7-DBDB33AA6A1E}">
      <dgm:prSet/>
      <dgm:spPr/>
      <dgm:t>
        <a:bodyPr/>
        <a:lstStyle/>
        <a:p>
          <a:r>
            <a:rPr lang="en-ZA">
              <a:latin typeface="Arial Narrow" panose="020B0606020202030204" pitchFamily="34" charset="0"/>
            </a:rPr>
            <a:t>Against Higher Ranked Players</a:t>
          </a:r>
        </a:p>
      </dgm:t>
    </dgm:pt>
    <dgm:pt modelId="{EF41B080-C8F0-407B-8D63-62119D183BE8}" type="parTrans" cxnId="{94275C97-10FE-482E-9B6C-A00868B2A4E0}">
      <dgm:prSet/>
      <dgm:spPr/>
      <dgm:t>
        <a:bodyPr/>
        <a:lstStyle/>
        <a:p>
          <a:endParaRPr lang="en-ZA"/>
        </a:p>
      </dgm:t>
    </dgm:pt>
    <dgm:pt modelId="{44EAB8B5-53DB-451D-8CC7-F2505DD9A494}" type="sibTrans" cxnId="{94275C97-10FE-482E-9B6C-A00868B2A4E0}">
      <dgm:prSet/>
      <dgm:spPr/>
      <dgm:t>
        <a:bodyPr/>
        <a:lstStyle/>
        <a:p>
          <a:endParaRPr lang="en-ZA"/>
        </a:p>
      </dgm:t>
    </dgm:pt>
    <dgm:pt modelId="{51D2F504-A421-463F-947C-D2E295F85F79}">
      <dgm:prSet/>
      <dgm:spPr/>
      <dgm:t>
        <a:bodyPr/>
        <a:lstStyle/>
        <a:p>
          <a:r>
            <a:rPr lang="en-ZA">
              <a:latin typeface="Arial Narrow" panose="020B0606020202030204" pitchFamily="34" charset="0"/>
            </a:rPr>
            <a:t>Performance Metrics</a:t>
          </a:r>
        </a:p>
      </dgm:t>
    </dgm:pt>
    <dgm:pt modelId="{374510D8-95CA-4B49-BC13-8CDA66FAA168}" type="parTrans" cxnId="{A3891870-B228-4D71-89AD-C4BFFF964754}">
      <dgm:prSet/>
      <dgm:spPr/>
      <dgm:t>
        <a:bodyPr/>
        <a:lstStyle/>
        <a:p>
          <a:endParaRPr lang="en-ZA"/>
        </a:p>
      </dgm:t>
    </dgm:pt>
    <dgm:pt modelId="{9DEF9F56-6F6C-4C1A-89F2-CAC0C1F6CDFA}" type="sibTrans" cxnId="{A3891870-B228-4D71-89AD-C4BFFF964754}">
      <dgm:prSet/>
      <dgm:spPr/>
      <dgm:t>
        <a:bodyPr/>
        <a:lstStyle/>
        <a:p>
          <a:endParaRPr lang="en-ZA"/>
        </a:p>
      </dgm:t>
    </dgm:pt>
    <dgm:pt modelId="{D2830626-0656-4589-8CF0-B6506C7EBB98}" type="pres">
      <dgm:prSet presAssocID="{6CF613C1-FF9A-4587-95C3-5FC0EAC4F109}" presName="Name0" presStyleCnt="0">
        <dgm:presLayoutVars>
          <dgm:dir/>
          <dgm:resizeHandles val="exact"/>
        </dgm:presLayoutVars>
      </dgm:prSet>
      <dgm:spPr/>
    </dgm:pt>
    <dgm:pt modelId="{7C87D6BF-3CA5-41BC-B653-D5861426DCC6}" type="pres">
      <dgm:prSet presAssocID="{0EFDA20F-B860-4A77-961A-3A41B42FBCF6}" presName="node" presStyleLbl="node1" presStyleIdx="0" presStyleCnt="6">
        <dgm:presLayoutVars>
          <dgm:bulletEnabled val="1"/>
        </dgm:presLayoutVars>
      </dgm:prSet>
      <dgm:spPr/>
    </dgm:pt>
    <dgm:pt modelId="{D66453F6-8742-42A5-88DB-406034A3DE1C}" type="pres">
      <dgm:prSet presAssocID="{F15A0A02-A913-4005-87D7-2C3785B12967}" presName="sibTrans" presStyleLbl="sibTrans2D1" presStyleIdx="0" presStyleCnt="6"/>
      <dgm:spPr/>
    </dgm:pt>
    <dgm:pt modelId="{037CE49A-461C-41F4-8CFD-B45D1E5F56E8}" type="pres">
      <dgm:prSet presAssocID="{F15A0A02-A913-4005-87D7-2C3785B12967}" presName="connectorText" presStyleLbl="sibTrans2D1" presStyleIdx="0" presStyleCnt="6"/>
      <dgm:spPr/>
    </dgm:pt>
    <dgm:pt modelId="{2B15C309-212B-4148-A4B0-AFE04ABC7D0B}" type="pres">
      <dgm:prSet presAssocID="{9E90EB5A-B634-4D5A-B051-9A39BF4DC4EA}" presName="node" presStyleLbl="node1" presStyleIdx="1" presStyleCnt="6">
        <dgm:presLayoutVars>
          <dgm:bulletEnabled val="1"/>
        </dgm:presLayoutVars>
      </dgm:prSet>
      <dgm:spPr/>
    </dgm:pt>
    <dgm:pt modelId="{73C2D66C-20BC-46B9-8E3E-9EEB23893AEC}" type="pres">
      <dgm:prSet presAssocID="{8474AB98-30D0-437B-A1AD-B41E3A00909A}" presName="sibTrans" presStyleLbl="sibTrans2D1" presStyleIdx="1" presStyleCnt="6"/>
      <dgm:spPr/>
    </dgm:pt>
    <dgm:pt modelId="{BD31295C-B745-4B01-97F1-49EAE1D8309A}" type="pres">
      <dgm:prSet presAssocID="{8474AB98-30D0-437B-A1AD-B41E3A00909A}" presName="connectorText" presStyleLbl="sibTrans2D1" presStyleIdx="1" presStyleCnt="6"/>
      <dgm:spPr/>
    </dgm:pt>
    <dgm:pt modelId="{D69D0CEC-4285-49D1-ACFA-CF7A9C2E6FF0}" type="pres">
      <dgm:prSet presAssocID="{EBBB8C77-AF46-4113-B6B1-CC185547E047}" presName="node" presStyleLbl="node1" presStyleIdx="2" presStyleCnt="6">
        <dgm:presLayoutVars>
          <dgm:bulletEnabled val="1"/>
        </dgm:presLayoutVars>
      </dgm:prSet>
      <dgm:spPr/>
    </dgm:pt>
    <dgm:pt modelId="{8A068590-701D-4F43-A46C-D979DD9FE750}" type="pres">
      <dgm:prSet presAssocID="{8837DF45-36E0-49A6-A375-7DB1E9C4DE02}" presName="sibTrans" presStyleLbl="sibTrans2D1" presStyleIdx="2" presStyleCnt="6"/>
      <dgm:spPr/>
    </dgm:pt>
    <dgm:pt modelId="{1CE402A3-340A-4229-ADE2-D78B0E76BE43}" type="pres">
      <dgm:prSet presAssocID="{8837DF45-36E0-49A6-A375-7DB1E9C4DE02}" presName="connectorText" presStyleLbl="sibTrans2D1" presStyleIdx="2" presStyleCnt="6"/>
      <dgm:spPr/>
    </dgm:pt>
    <dgm:pt modelId="{9BAD02E9-5976-4035-8E10-32C1F3ABC8C2}" type="pres">
      <dgm:prSet presAssocID="{48CFF1AC-EC23-4C93-A403-ED232D1DE8E7}" presName="node" presStyleLbl="node1" presStyleIdx="3" presStyleCnt="6">
        <dgm:presLayoutVars>
          <dgm:bulletEnabled val="1"/>
        </dgm:presLayoutVars>
      </dgm:prSet>
      <dgm:spPr/>
    </dgm:pt>
    <dgm:pt modelId="{216C66D2-2CA9-4020-B754-06D5CC709039}" type="pres">
      <dgm:prSet presAssocID="{7D46B47B-5400-4807-A13C-ABAFFF4479CC}" presName="sibTrans" presStyleLbl="sibTrans2D1" presStyleIdx="3" presStyleCnt="6"/>
      <dgm:spPr/>
    </dgm:pt>
    <dgm:pt modelId="{83044AB6-7370-4F14-AAFD-3CEE2CD09444}" type="pres">
      <dgm:prSet presAssocID="{7D46B47B-5400-4807-A13C-ABAFFF4479CC}" presName="connectorText" presStyleLbl="sibTrans2D1" presStyleIdx="3" presStyleCnt="6"/>
      <dgm:spPr/>
    </dgm:pt>
    <dgm:pt modelId="{D5147033-CC6D-42B2-9981-AC7807B86F5F}" type="pres">
      <dgm:prSet presAssocID="{59ABF020-B2BC-46EA-A6B7-DBDB33AA6A1E}" presName="node" presStyleLbl="node1" presStyleIdx="4" presStyleCnt="6">
        <dgm:presLayoutVars>
          <dgm:bulletEnabled val="1"/>
        </dgm:presLayoutVars>
      </dgm:prSet>
      <dgm:spPr/>
    </dgm:pt>
    <dgm:pt modelId="{B2BA3EA2-EA92-4550-8DEC-53120BE36F85}" type="pres">
      <dgm:prSet presAssocID="{44EAB8B5-53DB-451D-8CC7-F2505DD9A494}" presName="sibTrans" presStyleLbl="sibTrans2D1" presStyleIdx="4" presStyleCnt="6"/>
      <dgm:spPr/>
    </dgm:pt>
    <dgm:pt modelId="{58FEC000-6B03-4E16-8044-6E6A277C5FC2}" type="pres">
      <dgm:prSet presAssocID="{44EAB8B5-53DB-451D-8CC7-F2505DD9A494}" presName="connectorText" presStyleLbl="sibTrans2D1" presStyleIdx="4" presStyleCnt="6"/>
      <dgm:spPr/>
    </dgm:pt>
    <dgm:pt modelId="{AA2EC84F-6EE7-4591-A46F-EFCED92FDCB3}" type="pres">
      <dgm:prSet presAssocID="{51D2F504-A421-463F-947C-D2E295F85F79}" presName="node" presStyleLbl="node1" presStyleIdx="5" presStyleCnt="6">
        <dgm:presLayoutVars>
          <dgm:bulletEnabled val="1"/>
        </dgm:presLayoutVars>
      </dgm:prSet>
      <dgm:spPr/>
    </dgm:pt>
    <dgm:pt modelId="{1BE8E53A-7813-42D5-8819-9562E52C538F}" type="pres">
      <dgm:prSet presAssocID="{9DEF9F56-6F6C-4C1A-89F2-CAC0C1F6CDFA}" presName="sibTrans" presStyleLbl="sibTrans2D1" presStyleIdx="5" presStyleCnt="6"/>
      <dgm:spPr/>
    </dgm:pt>
    <dgm:pt modelId="{FCC347AF-A610-4811-930E-C8C64E3857B8}" type="pres">
      <dgm:prSet presAssocID="{9DEF9F56-6F6C-4C1A-89F2-CAC0C1F6CDFA}" presName="connectorText" presStyleLbl="sibTrans2D1" presStyleIdx="5" presStyleCnt="6"/>
      <dgm:spPr/>
    </dgm:pt>
  </dgm:ptLst>
  <dgm:cxnLst>
    <dgm:cxn modelId="{3438A002-3D3A-4C9E-99A2-635D6BB87768}" type="presOf" srcId="{8474AB98-30D0-437B-A1AD-B41E3A00909A}" destId="{73C2D66C-20BC-46B9-8E3E-9EEB23893AEC}" srcOrd="0" destOrd="0" presId="urn:microsoft.com/office/officeart/2005/8/layout/cycle7"/>
    <dgm:cxn modelId="{45B5BF0E-AD6C-41C1-8D27-B6C823402974}" type="presOf" srcId="{7D46B47B-5400-4807-A13C-ABAFFF4479CC}" destId="{83044AB6-7370-4F14-AAFD-3CEE2CD09444}" srcOrd="1" destOrd="0" presId="urn:microsoft.com/office/officeart/2005/8/layout/cycle7"/>
    <dgm:cxn modelId="{C614C20E-5573-4902-965B-2F75CD903B28}" type="presOf" srcId="{F15A0A02-A913-4005-87D7-2C3785B12967}" destId="{037CE49A-461C-41F4-8CFD-B45D1E5F56E8}" srcOrd="1" destOrd="0" presId="urn:microsoft.com/office/officeart/2005/8/layout/cycle7"/>
    <dgm:cxn modelId="{EBDA5312-D2A9-4386-9622-2E775E53C926}" type="presOf" srcId="{59ABF020-B2BC-46EA-A6B7-DBDB33AA6A1E}" destId="{D5147033-CC6D-42B2-9981-AC7807B86F5F}" srcOrd="0" destOrd="0" presId="urn:microsoft.com/office/officeart/2005/8/layout/cycle7"/>
    <dgm:cxn modelId="{8191461E-10F2-429F-82CE-BC2EFFF87D58}" type="presOf" srcId="{8474AB98-30D0-437B-A1AD-B41E3A00909A}" destId="{BD31295C-B745-4B01-97F1-49EAE1D8309A}" srcOrd="1" destOrd="0" presId="urn:microsoft.com/office/officeart/2005/8/layout/cycle7"/>
    <dgm:cxn modelId="{5DC4042D-FE27-4EAC-A7E5-6D4DB020149D}" type="presOf" srcId="{9E90EB5A-B634-4D5A-B051-9A39BF4DC4EA}" destId="{2B15C309-212B-4148-A4B0-AFE04ABC7D0B}" srcOrd="0" destOrd="0" presId="urn:microsoft.com/office/officeart/2005/8/layout/cycle7"/>
    <dgm:cxn modelId="{D05D312D-6682-426E-AB3D-84D78DF2BC4E}" type="presOf" srcId="{8837DF45-36E0-49A6-A375-7DB1E9C4DE02}" destId="{1CE402A3-340A-4229-ADE2-D78B0E76BE43}" srcOrd="1" destOrd="0" presId="urn:microsoft.com/office/officeart/2005/8/layout/cycle7"/>
    <dgm:cxn modelId="{99B64E37-7469-4643-BB44-F2E175C2EAB3}" type="presOf" srcId="{48CFF1AC-EC23-4C93-A403-ED232D1DE8E7}" destId="{9BAD02E9-5976-4035-8E10-32C1F3ABC8C2}" srcOrd="0" destOrd="0" presId="urn:microsoft.com/office/officeart/2005/8/layout/cycle7"/>
    <dgm:cxn modelId="{A3891870-B228-4D71-89AD-C4BFFF964754}" srcId="{6CF613C1-FF9A-4587-95C3-5FC0EAC4F109}" destId="{51D2F504-A421-463F-947C-D2E295F85F79}" srcOrd="5" destOrd="0" parTransId="{374510D8-95CA-4B49-BC13-8CDA66FAA168}" sibTransId="{9DEF9F56-6F6C-4C1A-89F2-CAC0C1F6CDFA}"/>
    <dgm:cxn modelId="{C1159054-98A5-4EBF-BECE-587B08DE217A}" type="presOf" srcId="{44EAB8B5-53DB-451D-8CC7-F2505DD9A494}" destId="{B2BA3EA2-EA92-4550-8DEC-53120BE36F85}" srcOrd="0" destOrd="0" presId="urn:microsoft.com/office/officeart/2005/8/layout/cycle7"/>
    <dgm:cxn modelId="{68EFF255-37CA-4519-81EB-9288A2EC3820}" type="presOf" srcId="{EBBB8C77-AF46-4113-B6B1-CC185547E047}" destId="{D69D0CEC-4285-49D1-ACFA-CF7A9C2E6FF0}" srcOrd="0" destOrd="0" presId="urn:microsoft.com/office/officeart/2005/8/layout/cycle7"/>
    <dgm:cxn modelId="{BF0D767F-69A5-49C6-8471-521662379955}" type="presOf" srcId="{9DEF9F56-6F6C-4C1A-89F2-CAC0C1F6CDFA}" destId="{1BE8E53A-7813-42D5-8819-9562E52C538F}" srcOrd="0" destOrd="0" presId="urn:microsoft.com/office/officeart/2005/8/layout/cycle7"/>
    <dgm:cxn modelId="{3F4E4081-B3C9-4FF2-BCA1-466289B9ED8C}" srcId="{6CF613C1-FF9A-4587-95C3-5FC0EAC4F109}" destId="{EBBB8C77-AF46-4113-B6B1-CC185547E047}" srcOrd="2" destOrd="0" parTransId="{6ACC7EBC-727D-4B6C-AF99-35FDDDD35569}" sibTransId="{8837DF45-36E0-49A6-A375-7DB1E9C4DE02}"/>
    <dgm:cxn modelId="{74EDF294-600A-41C4-A1EE-89B3A27C04B6}" srcId="{6CF613C1-FF9A-4587-95C3-5FC0EAC4F109}" destId="{48CFF1AC-EC23-4C93-A403-ED232D1DE8E7}" srcOrd="3" destOrd="0" parTransId="{A90FED81-AE53-4574-BE6E-EDD97D5637E1}" sibTransId="{7D46B47B-5400-4807-A13C-ABAFFF4479CC}"/>
    <dgm:cxn modelId="{E7CF3896-B404-4164-91B2-7A28F042A197}" type="presOf" srcId="{0EFDA20F-B860-4A77-961A-3A41B42FBCF6}" destId="{7C87D6BF-3CA5-41BC-B653-D5861426DCC6}" srcOrd="0" destOrd="0" presId="urn:microsoft.com/office/officeart/2005/8/layout/cycle7"/>
    <dgm:cxn modelId="{94275C97-10FE-482E-9B6C-A00868B2A4E0}" srcId="{6CF613C1-FF9A-4587-95C3-5FC0EAC4F109}" destId="{59ABF020-B2BC-46EA-A6B7-DBDB33AA6A1E}" srcOrd="4" destOrd="0" parTransId="{EF41B080-C8F0-407B-8D63-62119D183BE8}" sibTransId="{44EAB8B5-53DB-451D-8CC7-F2505DD9A494}"/>
    <dgm:cxn modelId="{ECB30999-6C2F-4F9E-A40A-25E9DFF2897C}" type="presOf" srcId="{F15A0A02-A913-4005-87D7-2C3785B12967}" destId="{D66453F6-8742-42A5-88DB-406034A3DE1C}" srcOrd="0" destOrd="0" presId="urn:microsoft.com/office/officeart/2005/8/layout/cycle7"/>
    <dgm:cxn modelId="{8C5489A3-0CAA-469D-B684-0E7F04CCE5EB}" srcId="{6CF613C1-FF9A-4587-95C3-5FC0EAC4F109}" destId="{0EFDA20F-B860-4A77-961A-3A41B42FBCF6}" srcOrd="0" destOrd="0" parTransId="{1F601889-1873-4FA7-947E-0BF23ED8B479}" sibTransId="{F15A0A02-A913-4005-87D7-2C3785B12967}"/>
    <dgm:cxn modelId="{ED6A73C7-8652-4543-A85E-CF81D4493AF8}" type="presOf" srcId="{7D46B47B-5400-4807-A13C-ABAFFF4479CC}" destId="{216C66D2-2CA9-4020-B754-06D5CC709039}" srcOrd="0" destOrd="0" presId="urn:microsoft.com/office/officeart/2005/8/layout/cycle7"/>
    <dgm:cxn modelId="{3739D7DE-96C2-45F4-AA6B-70451D0FF183}" type="presOf" srcId="{6CF613C1-FF9A-4587-95C3-5FC0EAC4F109}" destId="{D2830626-0656-4589-8CF0-B6506C7EBB98}" srcOrd="0" destOrd="0" presId="urn:microsoft.com/office/officeart/2005/8/layout/cycle7"/>
    <dgm:cxn modelId="{93FFB1DF-42AD-4FCB-88A3-23328F5B0E63}" srcId="{6CF613C1-FF9A-4587-95C3-5FC0EAC4F109}" destId="{9E90EB5A-B634-4D5A-B051-9A39BF4DC4EA}" srcOrd="1" destOrd="0" parTransId="{FAAA664D-BDCE-488B-A700-85FD98D3E3CE}" sibTransId="{8474AB98-30D0-437B-A1AD-B41E3A00909A}"/>
    <dgm:cxn modelId="{6B6758E1-8E11-4C44-87F6-659A370B1E90}" type="presOf" srcId="{44EAB8B5-53DB-451D-8CC7-F2505DD9A494}" destId="{58FEC000-6B03-4E16-8044-6E6A277C5FC2}" srcOrd="1" destOrd="0" presId="urn:microsoft.com/office/officeart/2005/8/layout/cycle7"/>
    <dgm:cxn modelId="{7676D2E3-E30C-4519-A363-0BDDEA855CED}" type="presOf" srcId="{9DEF9F56-6F6C-4C1A-89F2-CAC0C1F6CDFA}" destId="{FCC347AF-A610-4811-930E-C8C64E3857B8}" srcOrd="1" destOrd="0" presId="urn:microsoft.com/office/officeart/2005/8/layout/cycle7"/>
    <dgm:cxn modelId="{477528F0-482E-4BC6-B1D3-3B3A656CC162}" type="presOf" srcId="{51D2F504-A421-463F-947C-D2E295F85F79}" destId="{AA2EC84F-6EE7-4591-A46F-EFCED92FDCB3}" srcOrd="0" destOrd="0" presId="urn:microsoft.com/office/officeart/2005/8/layout/cycle7"/>
    <dgm:cxn modelId="{5A0F69F3-C5B2-492F-8C5F-03530D7CFC71}" type="presOf" srcId="{8837DF45-36E0-49A6-A375-7DB1E9C4DE02}" destId="{8A068590-701D-4F43-A46C-D979DD9FE750}" srcOrd="0" destOrd="0" presId="urn:microsoft.com/office/officeart/2005/8/layout/cycle7"/>
    <dgm:cxn modelId="{6072B66A-4A1A-44A6-92A1-C4F4F662A5EF}" type="presParOf" srcId="{D2830626-0656-4589-8CF0-B6506C7EBB98}" destId="{7C87D6BF-3CA5-41BC-B653-D5861426DCC6}" srcOrd="0" destOrd="0" presId="urn:microsoft.com/office/officeart/2005/8/layout/cycle7"/>
    <dgm:cxn modelId="{EDF8F5F1-3262-4987-845D-4BA8B937D68D}" type="presParOf" srcId="{D2830626-0656-4589-8CF0-B6506C7EBB98}" destId="{D66453F6-8742-42A5-88DB-406034A3DE1C}" srcOrd="1" destOrd="0" presId="urn:microsoft.com/office/officeart/2005/8/layout/cycle7"/>
    <dgm:cxn modelId="{A64F0269-4B57-4F6C-B954-5EFAB16F5AED}" type="presParOf" srcId="{D66453F6-8742-42A5-88DB-406034A3DE1C}" destId="{037CE49A-461C-41F4-8CFD-B45D1E5F56E8}" srcOrd="0" destOrd="0" presId="urn:microsoft.com/office/officeart/2005/8/layout/cycle7"/>
    <dgm:cxn modelId="{98A229D8-0ADB-41D6-924F-CFD329F1B703}" type="presParOf" srcId="{D2830626-0656-4589-8CF0-B6506C7EBB98}" destId="{2B15C309-212B-4148-A4B0-AFE04ABC7D0B}" srcOrd="2" destOrd="0" presId="urn:microsoft.com/office/officeart/2005/8/layout/cycle7"/>
    <dgm:cxn modelId="{7F71079E-707D-4784-BF8A-29F08214AE90}" type="presParOf" srcId="{D2830626-0656-4589-8CF0-B6506C7EBB98}" destId="{73C2D66C-20BC-46B9-8E3E-9EEB23893AEC}" srcOrd="3" destOrd="0" presId="urn:microsoft.com/office/officeart/2005/8/layout/cycle7"/>
    <dgm:cxn modelId="{3F38E58B-F03A-4C16-98E0-6C6AA6961E1D}" type="presParOf" srcId="{73C2D66C-20BC-46B9-8E3E-9EEB23893AEC}" destId="{BD31295C-B745-4B01-97F1-49EAE1D8309A}" srcOrd="0" destOrd="0" presId="urn:microsoft.com/office/officeart/2005/8/layout/cycle7"/>
    <dgm:cxn modelId="{842F94C0-F60C-46DC-B8F2-2463E927225E}" type="presParOf" srcId="{D2830626-0656-4589-8CF0-B6506C7EBB98}" destId="{D69D0CEC-4285-49D1-ACFA-CF7A9C2E6FF0}" srcOrd="4" destOrd="0" presId="urn:microsoft.com/office/officeart/2005/8/layout/cycle7"/>
    <dgm:cxn modelId="{02AEDF56-A041-4545-AB1E-86A150A59378}" type="presParOf" srcId="{D2830626-0656-4589-8CF0-B6506C7EBB98}" destId="{8A068590-701D-4F43-A46C-D979DD9FE750}" srcOrd="5" destOrd="0" presId="urn:microsoft.com/office/officeart/2005/8/layout/cycle7"/>
    <dgm:cxn modelId="{C65AA0AF-1A11-4656-89CD-EC642D5A50C9}" type="presParOf" srcId="{8A068590-701D-4F43-A46C-D979DD9FE750}" destId="{1CE402A3-340A-4229-ADE2-D78B0E76BE43}" srcOrd="0" destOrd="0" presId="urn:microsoft.com/office/officeart/2005/8/layout/cycle7"/>
    <dgm:cxn modelId="{72E19B00-C599-41FC-8180-A74727F27D8C}" type="presParOf" srcId="{D2830626-0656-4589-8CF0-B6506C7EBB98}" destId="{9BAD02E9-5976-4035-8E10-32C1F3ABC8C2}" srcOrd="6" destOrd="0" presId="urn:microsoft.com/office/officeart/2005/8/layout/cycle7"/>
    <dgm:cxn modelId="{564A831A-07E8-442A-8EF4-3216647E8658}" type="presParOf" srcId="{D2830626-0656-4589-8CF0-B6506C7EBB98}" destId="{216C66D2-2CA9-4020-B754-06D5CC709039}" srcOrd="7" destOrd="0" presId="urn:microsoft.com/office/officeart/2005/8/layout/cycle7"/>
    <dgm:cxn modelId="{C85AE178-3ABD-4DCF-B45A-827F79F994B1}" type="presParOf" srcId="{216C66D2-2CA9-4020-B754-06D5CC709039}" destId="{83044AB6-7370-4F14-AAFD-3CEE2CD09444}" srcOrd="0" destOrd="0" presId="urn:microsoft.com/office/officeart/2005/8/layout/cycle7"/>
    <dgm:cxn modelId="{6A36DF8A-7E62-4109-BAAB-36BF07952ADA}" type="presParOf" srcId="{D2830626-0656-4589-8CF0-B6506C7EBB98}" destId="{D5147033-CC6D-42B2-9981-AC7807B86F5F}" srcOrd="8" destOrd="0" presId="urn:microsoft.com/office/officeart/2005/8/layout/cycle7"/>
    <dgm:cxn modelId="{342D818E-4506-40D1-AB92-B492D5D7F188}" type="presParOf" srcId="{D2830626-0656-4589-8CF0-B6506C7EBB98}" destId="{B2BA3EA2-EA92-4550-8DEC-53120BE36F85}" srcOrd="9" destOrd="0" presId="urn:microsoft.com/office/officeart/2005/8/layout/cycle7"/>
    <dgm:cxn modelId="{52574289-E5A8-4010-A61D-0E10E1415D92}" type="presParOf" srcId="{B2BA3EA2-EA92-4550-8DEC-53120BE36F85}" destId="{58FEC000-6B03-4E16-8044-6E6A277C5FC2}" srcOrd="0" destOrd="0" presId="urn:microsoft.com/office/officeart/2005/8/layout/cycle7"/>
    <dgm:cxn modelId="{5D1B7E86-0212-4BBB-AB04-3F93084FBB1D}" type="presParOf" srcId="{D2830626-0656-4589-8CF0-B6506C7EBB98}" destId="{AA2EC84F-6EE7-4591-A46F-EFCED92FDCB3}" srcOrd="10" destOrd="0" presId="urn:microsoft.com/office/officeart/2005/8/layout/cycle7"/>
    <dgm:cxn modelId="{8EE6221D-080C-4896-8CE3-EB781166CCDC}" type="presParOf" srcId="{D2830626-0656-4589-8CF0-B6506C7EBB98}" destId="{1BE8E53A-7813-42D5-8819-9562E52C538F}" srcOrd="11" destOrd="0" presId="urn:microsoft.com/office/officeart/2005/8/layout/cycle7"/>
    <dgm:cxn modelId="{4DA647D5-AE5C-4B56-BD4E-00229F71F157}" type="presParOf" srcId="{1BE8E53A-7813-42D5-8819-9562E52C538F}" destId="{FCC347AF-A610-4811-930E-C8C64E3857B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7D6BF-3CA5-41BC-B653-D5861426DCC6}">
      <dsp:nvSpPr>
        <dsp:cNvPr id="0" name=""/>
        <dsp:cNvSpPr/>
      </dsp:nvSpPr>
      <dsp:spPr>
        <a:xfrm>
          <a:off x="4538618" y="2188"/>
          <a:ext cx="1276525" cy="6382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>
              <a:latin typeface="Arial Narrow" panose="020B0606020202030204" pitchFamily="34" charset="0"/>
            </a:rPr>
            <a:t>Age </a:t>
          </a:r>
        </a:p>
      </dsp:txBody>
      <dsp:txXfrm>
        <a:off x="4557312" y="20882"/>
        <a:ext cx="1239137" cy="600874"/>
      </dsp:txXfrm>
    </dsp:sp>
    <dsp:sp modelId="{D66453F6-8742-42A5-88DB-406034A3DE1C}">
      <dsp:nvSpPr>
        <dsp:cNvPr id="0" name=""/>
        <dsp:cNvSpPr/>
      </dsp:nvSpPr>
      <dsp:spPr>
        <a:xfrm rot="1800000">
          <a:off x="5757057" y="736435"/>
          <a:ext cx="664577" cy="22339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5824075" y="781113"/>
        <a:ext cx="530541" cy="134036"/>
      </dsp:txXfrm>
    </dsp:sp>
    <dsp:sp modelId="{2B15C309-212B-4148-A4B0-AFE04ABC7D0B}">
      <dsp:nvSpPr>
        <dsp:cNvPr id="0" name=""/>
        <dsp:cNvSpPr/>
      </dsp:nvSpPr>
      <dsp:spPr>
        <a:xfrm>
          <a:off x="6363547" y="1055812"/>
          <a:ext cx="1276525" cy="6382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>
              <a:latin typeface="Arial Narrow" panose="020B0606020202030204" pitchFamily="34" charset="0"/>
            </a:rPr>
            <a:t>Ranking </a:t>
          </a:r>
        </a:p>
      </dsp:txBody>
      <dsp:txXfrm>
        <a:off x="6382241" y="1074506"/>
        <a:ext cx="1239137" cy="600874"/>
      </dsp:txXfrm>
    </dsp:sp>
    <dsp:sp modelId="{73C2D66C-20BC-46B9-8E3E-9EEB23893AEC}">
      <dsp:nvSpPr>
        <dsp:cNvPr id="0" name=""/>
        <dsp:cNvSpPr/>
      </dsp:nvSpPr>
      <dsp:spPr>
        <a:xfrm rot="5400000">
          <a:off x="6669522" y="2316871"/>
          <a:ext cx="664577" cy="22339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6736540" y="2361549"/>
        <a:ext cx="530541" cy="134036"/>
      </dsp:txXfrm>
    </dsp:sp>
    <dsp:sp modelId="{D69D0CEC-4285-49D1-ACFA-CF7A9C2E6FF0}">
      <dsp:nvSpPr>
        <dsp:cNvPr id="0" name=""/>
        <dsp:cNvSpPr/>
      </dsp:nvSpPr>
      <dsp:spPr>
        <a:xfrm>
          <a:off x="6363547" y="3163059"/>
          <a:ext cx="1276525" cy="6382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>
              <a:latin typeface="Arial Narrow" panose="020B0606020202030204" pitchFamily="34" charset="0"/>
            </a:rPr>
            <a:t>Ramp up</a:t>
          </a:r>
        </a:p>
      </dsp:txBody>
      <dsp:txXfrm>
        <a:off x="6382241" y="3181753"/>
        <a:ext cx="1239137" cy="600874"/>
      </dsp:txXfrm>
    </dsp:sp>
    <dsp:sp modelId="{8A068590-701D-4F43-A46C-D979DD9FE750}">
      <dsp:nvSpPr>
        <dsp:cNvPr id="0" name=""/>
        <dsp:cNvSpPr/>
      </dsp:nvSpPr>
      <dsp:spPr>
        <a:xfrm rot="9000000">
          <a:off x="5757057" y="3897307"/>
          <a:ext cx="664577" cy="22339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 rot="10800000">
        <a:off x="5824075" y="3941985"/>
        <a:ext cx="530541" cy="134036"/>
      </dsp:txXfrm>
    </dsp:sp>
    <dsp:sp modelId="{9BAD02E9-5976-4035-8E10-32C1F3ABC8C2}">
      <dsp:nvSpPr>
        <dsp:cNvPr id="0" name=""/>
        <dsp:cNvSpPr/>
      </dsp:nvSpPr>
      <dsp:spPr>
        <a:xfrm>
          <a:off x="4538618" y="4216683"/>
          <a:ext cx="1276525" cy="6382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>
              <a:latin typeface="Arial Narrow" panose="020B0606020202030204" pitchFamily="34" charset="0"/>
            </a:rPr>
            <a:t>Performance progression</a:t>
          </a:r>
        </a:p>
      </dsp:txBody>
      <dsp:txXfrm>
        <a:off x="4557312" y="4235377"/>
        <a:ext cx="1239137" cy="600874"/>
      </dsp:txXfrm>
    </dsp:sp>
    <dsp:sp modelId="{216C66D2-2CA9-4020-B754-06D5CC709039}">
      <dsp:nvSpPr>
        <dsp:cNvPr id="0" name=""/>
        <dsp:cNvSpPr/>
      </dsp:nvSpPr>
      <dsp:spPr>
        <a:xfrm rot="12600000">
          <a:off x="3932127" y="3897307"/>
          <a:ext cx="664577" cy="22339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 rot="10800000">
        <a:off x="3999145" y="3941985"/>
        <a:ext cx="530541" cy="134036"/>
      </dsp:txXfrm>
    </dsp:sp>
    <dsp:sp modelId="{D5147033-CC6D-42B2-9981-AC7807B86F5F}">
      <dsp:nvSpPr>
        <dsp:cNvPr id="0" name=""/>
        <dsp:cNvSpPr/>
      </dsp:nvSpPr>
      <dsp:spPr>
        <a:xfrm>
          <a:off x="2713688" y="3163059"/>
          <a:ext cx="1276525" cy="6382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>
              <a:latin typeface="Arial Narrow" panose="020B0606020202030204" pitchFamily="34" charset="0"/>
            </a:rPr>
            <a:t>Against Higher Ranked Players</a:t>
          </a:r>
        </a:p>
      </dsp:txBody>
      <dsp:txXfrm>
        <a:off x="2732382" y="3181753"/>
        <a:ext cx="1239137" cy="600874"/>
      </dsp:txXfrm>
    </dsp:sp>
    <dsp:sp modelId="{B2BA3EA2-EA92-4550-8DEC-53120BE36F85}">
      <dsp:nvSpPr>
        <dsp:cNvPr id="0" name=""/>
        <dsp:cNvSpPr/>
      </dsp:nvSpPr>
      <dsp:spPr>
        <a:xfrm rot="16200000">
          <a:off x="3019662" y="2316871"/>
          <a:ext cx="664577" cy="22339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3086680" y="2361549"/>
        <a:ext cx="530541" cy="134036"/>
      </dsp:txXfrm>
    </dsp:sp>
    <dsp:sp modelId="{AA2EC84F-6EE7-4591-A46F-EFCED92FDCB3}">
      <dsp:nvSpPr>
        <dsp:cNvPr id="0" name=""/>
        <dsp:cNvSpPr/>
      </dsp:nvSpPr>
      <dsp:spPr>
        <a:xfrm>
          <a:off x="2713688" y="1055812"/>
          <a:ext cx="1276525" cy="6382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>
              <a:latin typeface="Arial Narrow" panose="020B0606020202030204" pitchFamily="34" charset="0"/>
            </a:rPr>
            <a:t>Performance Metrics</a:t>
          </a:r>
        </a:p>
      </dsp:txBody>
      <dsp:txXfrm>
        <a:off x="2732382" y="1074506"/>
        <a:ext cx="1239137" cy="600874"/>
      </dsp:txXfrm>
    </dsp:sp>
    <dsp:sp modelId="{1BE8E53A-7813-42D5-8819-9562E52C538F}">
      <dsp:nvSpPr>
        <dsp:cNvPr id="0" name=""/>
        <dsp:cNvSpPr/>
      </dsp:nvSpPr>
      <dsp:spPr>
        <a:xfrm rot="19800000">
          <a:off x="3932127" y="736435"/>
          <a:ext cx="664577" cy="22339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3999145" y="781113"/>
        <a:ext cx="530541" cy="134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0DDDE-FBAB-4E7A-947A-E4010C4FA892}" type="datetimeFigureOut">
              <a:rPr lang="en-ZA" smtClean="0"/>
              <a:t>2025/10/26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99E8F-D9EF-4F8C-80BD-3C241CFECDA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1172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99E8F-D9EF-4F8C-80BD-3C241CFECDAF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0573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7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643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449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25126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555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066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598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8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7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0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9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96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9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66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79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5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7F45AC6-C491-4585-A584-9CE2AF7D5500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68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chart" Target="../charts/chart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25D2D5-4215-D322-ED2A-9FE8B1019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86584"/>
            <a:ext cx="6656759" cy="204504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ZA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ZA" sz="4600" dirty="0">
                <a:ln>
                  <a:solidFill>
                    <a:srgbClr val="C00000"/>
                  </a:solidFill>
                </a:ln>
                <a:solidFill>
                  <a:srgbClr val="D0021B"/>
                </a:solidFill>
                <a:latin typeface="Arial Nova" panose="020B0504020202020204" pitchFamily="34" charset="0"/>
                <a:cs typeface="Aparajita" panose="02020603050405020304" pitchFamily="18" charset="0"/>
              </a:rPr>
              <a:t>Gift Nhlenyama</a:t>
            </a:r>
            <a:endParaRPr lang="en-ZA" sz="4600" dirty="0">
              <a:ln>
                <a:solidFill>
                  <a:srgbClr val="C00000"/>
                </a:solidFill>
              </a:ln>
              <a:solidFill>
                <a:schemeClr val="bg1"/>
              </a:solidFill>
              <a:latin typeface="Arial Nova" panose="020B0504020202020204" pitchFamily="34" charset="0"/>
              <a:cs typeface="Aparajita" panose="02020603050405020304" pitchFamily="18" charset="0"/>
            </a:endParaRPr>
          </a:p>
          <a:p>
            <a:pPr marL="0" indent="0">
              <a:buNone/>
            </a:pPr>
            <a:r>
              <a:rPr lang="en-ZA" sz="4600" dirty="0">
                <a:ln>
                  <a:solidFill>
                    <a:srgbClr val="C00000"/>
                  </a:solidFill>
                </a:ln>
                <a:solidFill>
                  <a:srgbClr val="D0021B"/>
                </a:solidFill>
                <a:latin typeface="Arial Nova" panose="020B0504020202020204" pitchFamily="34" charset="0"/>
                <a:cs typeface="Aparajita" panose="02020603050405020304" pitchFamily="18" charset="0"/>
              </a:rPr>
              <a:t>Specialist Data Scientist</a:t>
            </a:r>
            <a:br>
              <a:rPr lang="en-ZA" sz="3200" dirty="0">
                <a:solidFill>
                  <a:srgbClr val="D002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ZA" sz="3200" dirty="0">
              <a:solidFill>
                <a:srgbClr val="D002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2EFD3F61-091D-FD85-77A4-6C95A2493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465" y="5380635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716EFE-8703-4E3D-957B-FEC3FC7000BC}"/>
              </a:ext>
            </a:extLst>
          </p:cNvPr>
          <p:cNvSpPr txBox="1"/>
          <p:nvPr/>
        </p:nvSpPr>
        <p:spPr>
          <a:xfrm>
            <a:off x="9055510" y="145378"/>
            <a:ext cx="3136490" cy="209288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ZA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ZA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omen’s </a:t>
            </a:r>
            <a:r>
              <a:rPr lang="en-ZA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ZA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ennis </a:t>
            </a:r>
            <a:r>
              <a:rPr lang="en-ZA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ZA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ssociation</a:t>
            </a:r>
          </a:p>
          <a:p>
            <a:r>
              <a:rPr lang="en-ZA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Est. June 1973, London, UK</a:t>
            </a:r>
          </a:p>
        </p:txBody>
      </p:sp>
    </p:spTree>
    <p:extLst>
      <p:ext uri="{BB962C8B-B14F-4D97-AF65-F5344CB8AC3E}">
        <p14:creationId xmlns:p14="http://schemas.microsoft.com/office/powerpoint/2010/main" val="157584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playing tennis&#10;&#10;AI-generated content may be incorrect.">
            <a:extLst>
              <a:ext uri="{FF2B5EF4-FFF2-40B4-BE49-F238E27FC236}">
                <a16:creationId xmlns:a16="http://schemas.microsoft.com/office/drawing/2014/main" id="{40F5ABBA-8F9B-F9A8-7175-5297A19F81A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ABE1A-15D6-3293-2B0F-B42EFC8757E8}"/>
              </a:ext>
            </a:extLst>
          </p:cNvPr>
          <p:cNvSpPr txBox="1"/>
          <p:nvPr/>
        </p:nvSpPr>
        <p:spPr>
          <a:xfrm>
            <a:off x="919109" y="-78658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 Narrow" panose="020B0606020202030204" pitchFamily="34" charset="0"/>
                <a:ea typeface="+mj-ea"/>
                <a:cs typeface="Arial" panose="020B0604020202020204" pitchFamily="34" charset="0"/>
              </a:rPr>
              <a:t>Key Considerations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EC3CF33-A543-83B0-C171-F53F82FD30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1805558"/>
              </p:ext>
            </p:extLst>
          </p:nvPr>
        </p:nvGraphicFramePr>
        <p:xfrm>
          <a:off x="1316918" y="1366684"/>
          <a:ext cx="10353762" cy="4857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4241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9D7F6-3E20-FD74-5D57-E1CFCFC4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tank top&#10;&#10;AI-generated content may be incorrect.">
            <a:extLst>
              <a:ext uri="{FF2B5EF4-FFF2-40B4-BE49-F238E27FC236}">
                <a16:creationId xmlns:a16="http://schemas.microsoft.com/office/drawing/2014/main" id="{61E6291E-C92F-3000-906B-D93D87460BC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14" y="585755"/>
            <a:ext cx="3600000" cy="3420000"/>
          </a:xfrm>
          <a:prstGeom prst="rect">
            <a:avLst/>
          </a:prstGeom>
        </p:spPr>
      </p:pic>
      <p:pic>
        <p:nvPicPr>
          <p:cNvPr id="7" name="Picture 6" descr="A child in a pink tank top&#10;&#10;AI-generated content may be incorrect.">
            <a:extLst>
              <a:ext uri="{FF2B5EF4-FFF2-40B4-BE49-F238E27FC236}">
                <a16:creationId xmlns:a16="http://schemas.microsoft.com/office/drawing/2014/main" id="{695BE255-72D3-D885-C73C-B4596DC32E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78" y="585755"/>
            <a:ext cx="3600000" cy="3420000"/>
          </a:xfrm>
          <a:prstGeom prst="rect">
            <a:avLst/>
          </a:prstGeom>
        </p:spPr>
      </p:pic>
      <p:pic>
        <p:nvPicPr>
          <p:cNvPr id="13" name="Picture 12" descr="A person in a grey tank top&#10;&#10;AI-generated content may be incorrect.">
            <a:extLst>
              <a:ext uri="{FF2B5EF4-FFF2-40B4-BE49-F238E27FC236}">
                <a16:creationId xmlns:a16="http://schemas.microsoft.com/office/drawing/2014/main" id="{BB213F16-E084-AF5D-4177-20141FE5C35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22" y="585755"/>
            <a:ext cx="3600000" cy="3420000"/>
          </a:xfrm>
          <a:prstGeom prst="rect">
            <a:avLst/>
          </a:prstGeom>
        </p:spPr>
      </p:pic>
      <p:pic>
        <p:nvPicPr>
          <p:cNvPr id="15" name="Picture 14" descr="A person in a blue tank top&#10;&#10;AI-generated content may be incorrect.">
            <a:extLst>
              <a:ext uri="{FF2B5EF4-FFF2-40B4-BE49-F238E27FC236}">
                <a16:creationId xmlns:a16="http://schemas.microsoft.com/office/drawing/2014/main" id="{7CFC3965-CF94-5ECD-E619-916EB765C61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316" y="585755"/>
            <a:ext cx="3600000" cy="34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9DD71B-CAF3-8A06-3AF9-AD4E64EB7C89}"/>
              </a:ext>
            </a:extLst>
          </p:cNvPr>
          <p:cNvSpPr txBox="1"/>
          <p:nvPr/>
        </p:nvSpPr>
        <p:spPr>
          <a:xfrm>
            <a:off x="713019" y="4208204"/>
            <a:ext cx="1715533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ZA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Coco Gauff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Age: 20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Rank: 3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Win%: 70,18%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Rank Change: 454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Consistency Index: 83,52%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1</a:t>
            </a:r>
            <a:r>
              <a:rPr lang="en-ZA" sz="1200" baseline="30000" dirty="0">
                <a:latin typeface="Arial Narrow" panose="020B0606020202030204" pitchFamily="34" charset="0"/>
              </a:rPr>
              <a:t>st</a:t>
            </a:r>
            <a:r>
              <a:rPr lang="en-ZA" sz="1200" dirty="0">
                <a:latin typeface="Arial Narrow" panose="020B0606020202030204" pitchFamily="34" charset="0"/>
              </a:rPr>
              <a:t> Serve Win: 68%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2</a:t>
            </a:r>
            <a:r>
              <a:rPr lang="en-ZA" sz="1200" baseline="30000" dirty="0">
                <a:latin typeface="Arial Narrow" panose="020B0606020202030204" pitchFamily="34" charset="0"/>
              </a:rPr>
              <a:t>nd</a:t>
            </a:r>
            <a:r>
              <a:rPr lang="en-ZA" sz="1200" dirty="0">
                <a:latin typeface="Arial Narrow" panose="020B0606020202030204" pitchFamily="34" charset="0"/>
              </a:rPr>
              <a:t> Serve win: 45,35%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Serve Dominance: 59,25%</a:t>
            </a:r>
          </a:p>
          <a:p>
            <a:pPr algn="ctr"/>
            <a:br>
              <a:rPr lang="en-ZA" sz="1200" dirty="0">
                <a:latin typeface="Arial Narrow" panose="020B0606020202030204" pitchFamily="34" charset="0"/>
              </a:rPr>
            </a:br>
            <a:br>
              <a:rPr lang="en-ZA" dirty="0"/>
            </a:br>
            <a:endParaRPr lang="en-Z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D7E00-D69C-47C5-4E91-509107E8C676}"/>
              </a:ext>
            </a:extLst>
          </p:cNvPr>
          <p:cNvSpPr txBox="1"/>
          <p:nvPr/>
        </p:nvSpPr>
        <p:spPr>
          <a:xfrm>
            <a:off x="1324563" y="21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D0021B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2B146-8FD8-3553-78B7-B635AB2E73C5}"/>
              </a:ext>
            </a:extLst>
          </p:cNvPr>
          <p:cNvSpPr txBox="1"/>
          <p:nvPr/>
        </p:nvSpPr>
        <p:spPr>
          <a:xfrm>
            <a:off x="3603455" y="4208204"/>
            <a:ext cx="1715533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ZA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Qinwen Zheng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Age: 22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Rank: 7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Win%: 64,88%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Rank Change: 164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Consistency Index: 73,02%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1</a:t>
            </a:r>
            <a:r>
              <a:rPr lang="en-ZA" sz="1200" baseline="30000" dirty="0">
                <a:latin typeface="Arial Narrow" panose="020B0606020202030204" pitchFamily="34" charset="0"/>
              </a:rPr>
              <a:t>st</a:t>
            </a:r>
            <a:r>
              <a:rPr lang="en-ZA" sz="1200" dirty="0">
                <a:latin typeface="Arial Narrow" panose="020B0606020202030204" pitchFamily="34" charset="0"/>
              </a:rPr>
              <a:t> Serve Win: 75%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2</a:t>
            </a:r>
            <a:r>
              <a:rPr lang="en-ZA" sz="1200" baseline="30000" dirty="0">
                <a:latin typeface="Arial Narrow" panose="020B0606020202030204" pitchFamily="34" charset="0"/>
              </a:rPr>
              <a:t>nd</a:t>
            </a:r>
            <a:r>
              <a:rPr lang="en-ZA" sz="1200" dirty="0">
                <a:latin typeface="Arial Narrow" panose="020B0606020202030204" pitchFamily="34" charset="0"/>
              </a:rPr>
              <a:t> Serve win: 45,69%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Serve Dominance: 60,82%</a:t>
            </a:r>
          </a:p>
          <a:p>
            <a:pPr algn="ctr"/>
            <a:br>
              <a:rPr lang="en-ZA" sz="1200" dirty="0">
                <a:latin typeface="Arial Narrow" panose="020B0606020202030204" pitchFamily="34" charset="0"/>
              </a:rPr>
            </a:br>
            <a:br>
              <a:rPr lang="en-ZA" dirty="0"/>
            </a:br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74697-5706-9B7D-F461-39796B1045D4}"/>
              </a:ext>
            </a:extLst>
          </p:cNvPr>
          <p:cNvSpPr txBox="1"/>
          <p:nvPr/>
        </p:nvSpPr>
        <p:spPr>
          <a:xfrm>
            <a:off x="6855378" y="4208204"/>
            <a:ext cx="1750800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ZA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Mirra Andreeva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Age: 17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Rank: 19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Win%: 65,75%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Rank Change: 410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Consistency Index: 73,08%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1</a:t>
            </a:r>
            <a:r>
              <a:rPr lang="en-ZA" sz="1200" baseline="30000" dirty="0">
                <a:latin typeface="Arial Narrow" panose="020B0606020202030204" pitchFamily="34" charset="0"/>
              </a:rPr>
              <a:t>st</a:t>
            </a:r>
            <a:r>
              <a:rPr lang="en-ZA" sz="1200" dirty="0">
                <a:latin typeface="Arial Narrow" panose="020B0606020202030204" pitchFamily="34" charset="0"/>
              </a:rPr>
              <a:t> Serve Win: 64%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2</a:t>
            </a:r>
            <a:r>
              <a:rPr lang="en-ZA" sz="1200" baseline="30000" dirty="0">
                <a:latin typeface="Arial Narrow" panose="020B0606020202030204" pitchFamily="34" charset="0"/>
              </a:rPr>
              <a:t>nd</a:t>
            </a:r>
            <a:r>
              <a:rPr lang="en-ZA" sz="1200" dirty="0">
                <a:latin typeface="Arial Narrow" panose="020B0606020202030204" pitchFamily="34" charset="0"/>
              </a:rPr>
              <a:t> Serve win: 49,01%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Serve Dominance: 58,25%</a:t>
            </a:r>
          </a:p>
          <a:p>
            <a:pPr algn="ctr"/>
            <a:br>
              <a:rPr lang="en-ZA" sz="1200" dirty="0">
                <a:latin typeface="Arial Narrow" panose="020B0606020202030204" pitchFamily="34" charset="0"/>
              </a:rPr>
            </a:br>
            <a:br>
              <a:rPr lang="en-ZA" dirty="0"/>
            </a:br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0A04B0-0436-D08E-1D66-815AA85FB811}"/>
              </a:ext>
            </a:extLst>
          </p:cNvPr>
          <p:cNvSpPr txBox="1"/>
          <p:nvPr/>
        </p:nvSpPr>
        <p:spPr>
          <a:xfrm>
            <a:off x="9669107" y="4208204"/>
            <a:ext cx="176041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ZA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Linda Nosková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Age: 19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Rank: 26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Win%: 58,06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Rank Change: 159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Consistency Index: 70,73%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1</a:t>
            </a:r>
            <a:r>
              <a:rPr lang="en-ZA" sz="1200" baseline="30000" dirty="0">
                <a:latin typeface="Arial Narrow" panose="020B0606020202030204" pitchFamily="34" charset="0"/>
              </a:rPr>
              <a:t>st</a:t>
            </a:r>
            <a:r>
              <a:rPr lang="en-ZA" sz="1200" dirty="0">
                <a:latin typeface="Arial Narrow" panose="020B0606020202030204" pitchFamily="34" charset="0"/>
              </a:rPr>
              <a:t> Serve Win: 68%</a:t>
            </a:r>
          </a:p>
          <a:p>
            <a:pPr algn="ctr"/>
            <a:r>
              <a:rPr lang="en-ZA" sz="1200" dirty="0">
                <a:latin typeface="Arial Narrow" panose="020B0606020202030204" pitchFamily="34" charset="0"/>
              </a:rPr>
              <a:t>2</a:t>
            </a:r>
            <a:r>
              <a:rPr lang="en-ZA" sz="1200" baseline="30000" dirty="0">
                <a:latin typeface="Arial Narrow" panose="020B0606020202030204" pitchFamily="34" charset="0"/>
              </a:rPr>
              <a:t>nd</a:t>
            </a:r>
            <a:r>
              <a:rPr lang="en-ZA" sz="1200" dirty="0">
                <a:latin typeface="Arial Narrow" panose="020B0606020202030204" pitchFamily="34" charset="0"/>
              </a:rPr>
              <a:t> Serve win: 46,15%</a:t>
            </a:r>
            <a:br>
              <a:rPr lang="en-ZA" sz="1200" dirty="0">
                <a:latin typeface="Arial Narrow" panose="020B0606020202030204" pitchFamily="34" charset="0"/>
              </a:rPr>
            </a:br>
            <a:r>
              <a:rPr lang="en-ZA" sz="1200" dirty="0">
                <a:latin typeface="Arial Narrow" panose="020B0606020202030204" pitchFamily="34" charset="0"/>
              </a:rPr>
              <a:t>Serve Dominance: 58,50%</a:t>
            </a:r>
          </a:p>
          <a:p>
            <a:pPr algn="ctr"/>
            <a:br>
              <a:rPr lang="en-ZA" sz="1200" dirty="0">
                <a:latin typeface="Arial Narrow" panose="020B0606020202030204" pitchFamily="34" charset="0"/>
              </a:rPr>
            </a:br>
            <a:br>
              <a:rPr lang="en-ZA" dirty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80723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56227C6-8C2F-520B-1FB9-FBD49E9AA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5671719"/>
              </p:ext>
            </p:extLst>
          </p:nvPr>
        </p:nvGraphicFramePr>
        <p:xfrm>
          <a:off x="6521613" y="647700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D172ADA-FDAA-4A58-22C8-BD9FB38F09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012083"/>
              </p:ext>
            </p:extLst>
          </p:nvPr>
        </p:nvGraphicFramePr>
        <p:xfrm>
          <a:off x="270387" y="3822488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5E18482-F76C-9846-B9C2-BBB10EADF4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1598079"/>
              </p:ext>
            </p:extLst>
          </p:nvPr>
        </p:nvGraphicFramePr>
        <p:xfrm>
          <a:off x="6521613" y="3822488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4EFFE4-D6B9-08DF-F8A8-6E4B0ADD02AC}"/>
              </a:ext>
            </a:extLst>
          </p:cNvPr>
          <p:cNvSpPr txBox="1"/>
          <p:nvPr/>
        </p:nvSpPr>
        <p:spPr>
          <a:xfrm>
            <a:off x="4925961" y="137767"/>
            <a:ext cx="273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dirty="0">
                <a:latin typeface="Arial" panose="020B0604020202020204" pitchFamily="34" charset="0"/>
                <a:cs typeface="Arial" panose="020B0604020202020204" pitchFamily="34" charset="0"/>
              </a:rPr>
              <a:t>Rankings Per Year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E712A61-71BA-058C-CEB3-CD76883FE7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6446997"/>
              </p:ext>
            </p:extLst>
          </p:nvPr>
        </p:nvGraphicFramePr>
        <p:xfrm>
          <a:off x="181896" y="647700"/>
          <a:ext cx="5488491" cy="278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996826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6834</TotalTime>
  <Words>224</Words>
  <Application>Microsoft Office PowerPoint</Application>
  <PresentationFormat>Widescreen</PresentationFormat>
  <Paragraphs>44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Aptos</vt:lpstr>
      <vt:lpstr>Arial</vt:lpstr>
      <vt:lpstr>Arial Narrow</vt:lpstr>
      <vt:lpstr>Arial Nova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Mafanedza Nephawe</dc:creator>
  <cp:lastModifiedBy>Mafanedza Nephawe</cp:lastModifiedBy>
  <cp:revision>16</cp:revision>
  <dcterms:created xsi:type="dcterms:W3CDTF">2025-10-21T22:46:47Z</dcterms:created>
  <dcterms:modified xsi:type="dcterms:W3CDTF">2025-10-26T23:11:40Z</dcterms:modified>
</cp:coreProperties>
</file>